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ecefc0e191e4250" /><Relationship Type="http://schemas.openxmlformats.org/officeDocument/2006/relationships/extended-properties" Target="/docProps/app.xml" Id="Ra921ec247ddd45ae" /><Relationship Type="http://schemas.openxmlformats.org/officeDocument/2006/relationships/officeDocument" Target="/ppt/presentation.xml" Id="R50c8a19f5c6247c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814dbe32a0b40ff"/>
  </p:sldMasterIdLst>
  <p:notesMasterIdLst>
    <p:notesMasterId xmlns:r="http://schemas.openxmlformats.org/officeDocument/2006/relationships" r:id="R3dc9a6c05878425a"/>
  </p:notesMasterIdLst>
  <p:sldIdLst>
    <p:sldId xmlns:r="http://schemas.openxmlformats.org/officeDocument/2006/relationships" id="256" r:id="R6a38ac7dcb1a4f08"/>
    <p:sldId xmlns:r="http://schemas.openxmlformats.org/officeDocument/2006/relationships" id="257" r:id="Rb308e59bc1cd4529"/>
    <p:sldId xmlns:r="http://schemas.openxmlformats.org/officeDocument/2006/relationships" id="258" r:id="R26e04875f7884665"/>
    <p:sldId xmlns:r="http://schemas.openxmlformats.org/officeDocument/2006/relationships" id="259" r:id="R81e1ccb5fa49420a"/>
    <p:sldId xmlns:r="http://schemas.openxmlformats.org/officeDocument/2006/relationships" id="260" r:id="R1955c6563c9e4e21"/>
    <p:sldId xmlns:r="http://schemas.openxmlformats.org/officeDocument/2006/relationships" id="261" r:id="Rfd168c4a9b224a0a"/>
    <p:sldId xmlns:r="http://schemas.openxmlformats.org/officeDocument/2006/relationships" id="262" r:id="Rf7899aa069704e9a"/>
    <p:sldId xmlns:r="http://schemas.openxmlformats.org/officeDocument/2006/relationships" id="263" r:id="R2aad54f607e64872"/>
    <p:sldId xmlns:r="http://schemas.openxmlformats.org/officeDocument/2006/relationships" id="264" r:id="R3d976ee8ea8447eb"/>
    <p:sldId xmlns:r="http://schemas.openxmlformats.org/officeDocument/2006/relationships" id="265" r:id="R6b4aab101afb4c9a"/>
  </p:sldIdLst>
  <p:sldSz cx="18288000" cy="10287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6db88a2bff9416b" /><Relationship Type="http://schemas.openxmlformats.org/officeDocument/2006/relationships/slideMaster" Target="/ppt/slideMasters/slideMaster1.xml" Id="Rd814dbe32a0b40ff" /><Relationship Type="http://schemas.openxmlformats.org/officeDocument/2006/relationships/notesMaster" Target="/ppt/notesMasters/notesMaster1.xml" Id="R3dc9a6c05878425a" /><Relationship Type="http://schemas.openxmlformats.org/officeDocument/2006/relationships/presProps" Target="/ppt/presProps.xml" Id="Rebd20085ba5443be" /><Relationship Type="http://schemas.openxmlformats.org/officeDocument/2006/relationships/tableStyles" Target="/ppt/tableStyles.xml" Id="R3335eb145cb14b35" /><Relationship Type="http://schemas.openxmlformats.org/officeDocument/2006/relationships/slide" Target="/ppt/slides/slide1.xml" Id="R6a38ac7dcb1a4f08" /><Relationship Type="http://schemas.openxmlformats.org/officeDocument/2006/relationships/slide" Target="/ppt/slides/slide2.xml" Id="Rb308e59bc1cd4529" /><Relationship Type="http://schemas.openxmlformats.org/officeDocument/2006/relationships/slide" Target="/ppt/slides/slide3.xml" Id="R26e04875f7884665" /><Relationship Type="http://schemas.openxmlformats.org/officeDocument/2006/relationships/slide" Target="/ppt/slides/slide4.xml" Id="R81e1ccb5fa49420a" /><Relationship Type="http://schemas.openxmlformats.org/officeDocument/2006/relationships/slide" Target="/ppt/slides/slide5.xml" Id="R1955c6563c9e4e21" /><Relationship Type="http://schemas.openxmlformats.org/officeDocument/2006/relationships/slide" Target="/ppt/slides/slide6.xml" Id="Rfd168c4a9b224a0a" /><Relationship Type="http://schemas.openxmlformats.org/officeDocument/2006/relationships/slide" Target="/ppt/slides/slide7.xml" Id="Rf7899aa069704e9a" /><Relationship Type="http://schemas.openxmlformats.org/officeDocument/2006/relationships/slide" Target="/ppt/slides/slide8.xml" Id="R2aad54f607e64872" /><Relationship Type="http://schemas.openxmlformats.org/officeDocument/2006/relationships/slide" Target="/ppt/slides/slide9.xml" Id="R3d976ee8ea8447eb" /><Relationship Type="http://schemas.openxmlformats.org/officeDocument/2006/relationships/slide" Target="/ppt/slides/slide10.xml" Id="R6b4aab101afb4c9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7ec8a1d7b484b2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8f9dee463c64995" /><Relationship Type="http://schemas.openxmlformats.org/officeDocument/2006/relationships/notesMaster" Target="/ppt/notesMasters/notesMaster1.xml" Id="R1b36a3bd1cdd48c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e4d2c5ba332414a" /><Relationship Type="http://schemas.openxmlformats.org/officeDocument/2006/relationships/notesMaster" Target="/ppt/notesMasters/notesMaster1.xml" Id="R410ee5a6782c431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fcea521863a4376" /><Relationship Type="http://schemas.openxmlformats.org/officeDocument/2006/relationships/notesMaster" Target="/ppt/notesMasters/notesMaster1.xml" Id="Rd6331832755441d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e2d0a74e8784ba7" /><Relationship Type="http://schemas.openxmlformats.org/officeDocument/2006/relationships/notesMaster" Target="/ppt/notesMasters/notesMaster1.xml" Id="R37503891eee44a1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d4a44e669d94e01" /><Relationship Type="http://schemas.openxmlformats.org/officeDocument/2006/relationships/notesMaster" Target="/ppt/notesMasters/notesMaster1.xml" Id="Rc6abf81494e14dd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1437e19ed4c4bc2" /><Relationship Type="http://schemas.openxmlformats.org/officeDocument/2006/relationships/notesMaster" Target="/ppt/notesMasters/notesMaster1.xml" Id="Rc09ef1f210da4f2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ef03c402530453f" /><Relationship Type="http://schemas.openxmlformats.org/officeDocument/2006/relationships/notesMaster" Target="/ppt/notesMasters/notesMaster1.xml" Id="R0fae7f9f2b1841f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79d3983eaca490c" /><Relationship Type="http://schemas.openxmlformats.org/officeDocument/2006/relationships/notesMaster" Target="/ppt/notesMasters/notesMaster1.xml" Id="R9beec2336104452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10bdcb630024833" /><Relationship Type="http://schemas.openxmlformats.org/officeDocument/2006/relationships/notesMaster" Target="/ppt/notesMasters/notesMaster1.xml" Id="R41150118e55b4c2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f48f9aa68cc4799" /><Relationship Type="http://schemas.openxmlformats.org/officeDocument/2006/relationships/notesMaster" Target="/ppt/notesMasters/notesMaster1.xml" Id="R4026ee3c5d4341d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Executive Dashboard. Sample materials use fictional institution names and branding. Financial figures and reporting periods are retained from public UBPR data for the periods shown. Fiduciary Services is a separate Q4 2025 institution example; the other dashboards use Q2 2026 data. This slide contains a dashboard image; individual charts and text are not editable. Source: corresponding interactive dashboard in this sample package.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Liquidity Management. Sample materials use fictional institution names and branding. Financial figures and reporting periods are retained from public UBPR data for the periods shown. Fiduciary Services is a separate Q4 2025 institution example; the other dashboards use Q2 2026 data. This slide contains a dashboard image; individual charts and text are not editable. Source: corresponding interactive dashboard in this sample package.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Capital Adequacy. Sample materials use fictional institution names and branding. Financial figures and reporting periods are retained from public UBPR data for the periods shown. Fiduciary Services is a separate Q4 2025 institution example; the other dashboards use Q2 2026 data. This slide contains a dashboard image; individual charts and text are not editable. Source: corresponding interactive dashboard in this sample package.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Asset Quality. Sample materials use fictional institution names and branding. Financial figures and reporting periods are retained from public UBPR data for the periods shown. Fiduciary Services is a separate Q4 2025 institution example; the other dashboards use Q2 2026 data. This slide contains a dashboard image; individual charts and text are not editable. Source: corresponding interactive dashboard in this sample package.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Management Efficiency. Sample materials use fictional institution names and branding. Financial figures and reporting periods are retained from public UBPR data for the periods shown. Fiduciary Services is a separate Q4 2025 institution example; the other dashboards use Q2 2026 data. This slide contains a dashboard image; individual charts and text are not editable. Source: corresponding interactive dashboard in this sample package.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Interest Rate Sensitivity. Sample materials use fictional institution names and branding. Financial figures and reporting periods are retained from public UBPR data for the periods shown. Fiduciary Services is a separate Q4 2025 institution example; the other dashboards use Q2 2026 data. This slide contains a dashboard image; individual charts and text are not editable. Source: corresponding interactive dashboard in this sample package.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Credit Risk Management. Sample materials use fictional institution names and branding. Financial figures and reporting periods are retained from public UBPR data for the periods shown. Fiduciary Services is a separate Q4 2025 institution example; the other dashboards use Q2 2026 data. This slide contains a dashboard image; individual charts and text are not editable. Source: corresponding interactive dashboard in this sample package.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Fiduciary Services. Sample materials use fictional institution names and branding. Financial figures and reporting periods are retained from public UBPR data for the periods shown. Fiduciary Services is a separate Q4 2025 institution example; the other dashboards use Q2 2026 data. This slide contains a dashboard image; individual charts and text are not editable. Source: corresponding interactive dashboard in this sample package.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Securitization &amp; Asset Sales. Sample materials use fictional institution names and branding. Financial figures and reporting periods are retained from public UBPR data for the periods shown. Fiduciary Services is a separate Q4 2025 institution example; the other dashboards use Q2 2026 data. This slide contains a dashboard image; individual charts and text are not editable. Source: corresponding interactive dashboard in this sample package.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Dashboard Suite Overview. Sample materials use fictional institution names and branding. Financial figures and reporting periods are retained from public UBPR data for the periods shown. Fiduciary Services is a separate Q4 2025 institution example; the other dashboards use Q2 2026 data. This slide contains a dashboard image; individual charts and text are not editable. Source: corresponding interactive dashboard in this sample package.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d8d1ec61ba3413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a6764c0c940433e" /><Relationship Type="http://schemas.openxmlformats.org/officeDocument/2006/relationships/slideLayout" Target="/ppt/slideLayouts/slideLayout1.xml" Id="R0e4f5148159c427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e4f5148159c427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7e941265bcd4e0b" /><Relationship Type="http://schemas.openxmlformats.org/officeDocument/2006/relationships/image" Target="/ppt/media/image.jpeg" Id="R4dee24e75bba4212" /><Relationship Type="http://schemas.openxmlformats.org/officeDocument/2006/relationships/notesSlide" Target="/ppt/notesSlides/notesSlide1.xml" Id="R067e322e4a6a4a5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59d43de8d77438f" /><Relationship Type="http://schemas.openxmlformats.org/officeDocument/2006/relationships/image" Target="/ppt/media/image2.jpeg" Id="R97ed696c89524928" /><Relationship Type="http://schemas.openxmlformats.org/officeDocument/2006/relationships/notesSlide" Target="/ppt/notesSlides/notesSlide2.xml" Id="R58959abd22ec4c2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aece9dee0143e6" /><Relationship Type="http://schemas.openxmlformats.org/officeDocument/2006/relationships/image" Target="/ppt/media/image3.jpeg" Id="R91f3ceca3bea40b3" /><Relationship Type="http://schemas.openxmlformats.org/officeDocument/2006/relationships/notesSlide" Target="/ppt/notesSlides/notesSlide3.xml" Id="R9d999a013ca14b5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6159c23620426a" /><Relationship Type="http://schemas.openxmlformats.org/officeDocument/2006/relationships/image" Target="/ppt/media/image4.jpeg" Id="Re4f73435603e47e1" /><Relationship Type="http://schemas.openxmlformats.org/officeDocument/2006/relationships/notesSlide" Target="/ppt/notesSlides/notesSlide4.xml" Id="Rd1f059912b4d4a7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2a0681e2954db6" /><Relationship Type="http://schemas.openxmlformats.org/officeDocument/2006/relationships/image" Target="/ppt/media/image5.jpeg" Id="Rfb3045039a544a8f" /><Relationship Type="http://schemas.openxmlformats.org/officeDocument/2006/relationships/notesSlide" Target="/ppt/notesSlides/notesSlide5.xml" Id="Re49c123be8f44ce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41242bdc874b7a" /><Relationship Type="http://schemas.openxmlformats.org/officeDocument/2006/relationships/image" Target="/ppt/media/image6.jpeg" Id="R2272ff75928a4fa0" /><Relationship Type="http://schemas.openxmlformats.org/officeDocument/2006/relationships/notesSlide" Target="/ppt/notesSlides/notesSlide6.xml" Id="Rccff289851c647b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867eb55b311477d" /><Relationship Type="http://schemas.openxmlformats.org/officeDocument/2006/relationships/image" Target="/ppt/media/image7.jpeg" Id="R19c3a8a2e6d44f50" /><Relationship Type="http://schemas.openxmlformats.org/officeDocument/2006/relationships/notesSlide" Target="/ppt/notesSlides/notesSlide7.xml" Id="R19c1ec96358443b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648732cd6854570" /><Relationship Type="http://schemas.openxmlformats.org/officeDocument/2006/relationships/image" Target="/ppt/media/image8.jpeg" Id="R18615428b2b14537" /><Relationship Type="http://schemas.openxmlformats.org/officeDocument/2006/relationships/notesSlide" Target="/ppt/notesSlides/notesSlide8.xml" Id="Rd4c76e6a4f9b48f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c740782f5774ce9" /><Relationship Type="http://schemas.openxmlformats.org/officeDocument/2006/relationships/image" Target="/ppt/media/image9.jpeg" Id="R869345833a934663" /><Relationship Type="http://schemas.openxmlformats.org/officeDocument/2006/relationships/notesSlide" Target="/ppt/notesSlides/notesSlide9.xml" Id="R3d48d9313eb8426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426f44b6a164183" /><Relationship Type="http://schemas.openxmlformats.org/officeDocument/2006/relationships/image" Target="/ppt/media/image10.jpeg" Id="R5e7eedd5fa9e485a" /><Relationship Type="http://schemas.openxmlformats.org/officeDocument/2006/relationships/notesSlide" Target="/ppt/notesSlides/notesSlide10.xml" Id="Rde72cd2f41fc44fb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dee24e75bba4212"/>
          <a:stretch xmlns:a="http://schemas.openxmlformats.org/drawingml/2006/main"/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9187807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7ed696c89524928"/>
          <a:stretch xmlns:a="http://schemas.openxmlformats.org/drawingml/2006/main"/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578995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1f3ceca3bea40b3"/>
          <a:stretch xmlns:a="http://schemas.openxmlformats.org/drawingml/2006/main"/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09096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4f73435603e47e1"/>
          <a:stretch xmlns:a="http://schemas.openxmlformats.org/drawingml/2006/main"/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408257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b3045039a544a8f"/>
          <a:stretch xmlns:a="http://schemas.openxmlformats.org/drawingml/2006/main"/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011622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272ff75928a4fa0"/>
          <a:stretch xmlns:a="http://schemas.openxmlformats.org/drawingml/2006/main"/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9584929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9c3a8a2e6d44f50"/>
          <a:stretch xmlns:a="http://schemas.openxmlformats.org/drawingml/2006/main"/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14135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8615428b2b14537"/>
          <a:stretch xmlns:a="http://schemas.openxmlformats.org/drawingml/2006/main"/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44124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69345833a934663"/>
          <a:stretch xmlns:a="http://schemas.openxmlformats.org/drawingml/2006/main"/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207420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e7eedd5fa9e485a"/>
          <a:stretch xmlns:a="http://schemas.openxmlformats.org/drawingml/2006/main"/>
        </p:blipFill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76442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2026-10-09T11:48:50.4230000Z</dcterms:created>
  <dcterms:modified xsi:type="dcterms:W3CDTF">2026-10-09T11:48:50.4230000Z</dcterms:modified>
</coreProperties>
</file>